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63" r:id="rId6"/>
    <p:sldId id="266" r:id="rId7"/>
    <p:sldId id="264" r:id="rId8"/>
    <p:sldId id="265" r:id="rId9"/>
    <p:sldId id="267" r:id="rId10"/>
    <p:sldId id="268" r:id="rId11"/>
    <p:sldId id="259" r:id="rId12"/>
    <p:sldId id="260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55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5DDF-DD67-468D-AC73-FA23B2030633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2A09-A736-4859-B9AF-43D052F85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5DDF-DD67-468D-AC73-FA23B2030633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2A09-A736-4859-B9AF-43D052F85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5DDF-DD67-468D-AC73-FA23B2030633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2A09-A736-4859-B9AF-43D052F85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5DDF-DD67-468D-AC73-FA23B2030633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2A09-A736-4859-B9AF-43D052F85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5DDF-DD67-468D-AC73-FA23B2030633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2A09-A736-4859-B9AF-43D052F85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5DDF-DD67-468D-AC73-FA23B2030633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2A09-A736-4859-B9AF-43D052F855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5DDF-DD67-468D-AC73-FA23B2030633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2A09-A736-4859-B9AF-43D052F85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5DDF-DD67-468D-AC73-FA23B2030633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2A09-A736-4859-B9AF-43D052F85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5DDF-DD67-468D-AC73-FA23B2030633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2A09-A736-4859-B9AF-43D052F85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5DDF-DD67-468D-AC73-FA23B2030633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962A09-A736-4859-B9AF-43D052F85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5DDF-DD67-468D-AC73-FA23B2030633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62A09-A736-4859-B9AF-43D052F855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AD55DDF-DD67-468D-AC73-FA23B2030633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F962A09-A736-4859-B9AF-43D052F855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CHALLENGES FACING MATHS EDUCATION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3200" dirty="0" smtClean="0"/>
              <a:t>"The problems of mathematics education in South Africa and how research can address these problems".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Prepared by </a:t>
            </a:r>
            <a:r>
              <a:rPr lang="en-US" dirty="0" err="1" smtClean="0"/>
              <a:t>Selvin</a:t>
            </a:r>
            <a:r>
              <a:rPr lang="en-US" dirty="0" smtClean="0"/>
              <a:t> John Daniels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023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LEARNER FOCUS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Language and mathematics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3200" dirty="0"/>
              <a:t>First Additional Language (</a:t>
            </a:r>
            <a:r>
              <a:rPr lang="en-US" sz="3200" dirty="0" smtClean="0"/>
              <a:t>FA)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Home </a:t>
            </a:r>
            <a:r>
              <a:rPr lang="en-US" sz="3200" dirty="0"/>
              <a:t>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182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Rural School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Multi-grade Classrooms</a:t>
            </a:r>
          </a:p>
        </p:txBody>
      </p:sp>
    </p:spTree>
    <p:extLst>
      <p:ext uri="{BB962C8B-B14F-4D97-AF65-F5344CB8AC3E}">
        <p14:creationId xmlns:p14="http://schemas.microsoft.com/office/powerpoint/2010/main" val="3271235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Time as a minimum standards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65:35%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2085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IMPLICATIONS FOR RESEARCH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Identify the research problem</a:t>
            </a:r>
          </a:p>
          <a:p>
            <a:pPr lvl="2"/>
            <a:r>
              <a:rPr lang="en-US" sz="3200" dirty="0" smtClean="0"/>
              <a:t>Language in </a:t>
            </a:r>
            <a:r>
              <a:rPr lang="en-US" sz="3200" dirty="0" err="1" smtClean="0"/>
              <a:t>maths</a:t>
            </a:r>
            <a:r>
              <a:rPr lang="en-US" sz="3200" dirty="0" smtClean="0"/>
              <a:t> teaching in poorer schools</a:t>
            </a:r>
          </a:p>
          <a:p>
            <a:pPr lvl="2"/>
            <a:r>
              <a:rPr lang="en-US" sz="3200" dirty="0" smtClean="0"/>
              <a:t>Pastoral care in poorer schools</a:t>
            </a:r>
          </a:p>
          <a:p>
            <a:pPr lvl="2"/>
            <a:r>
              <a:rPr lang="en-US" sz="3200" dirty="0" smtClean="0"/>
              <a:t>M&amp;E in poorer schools</a:t>
            </a:r>
          </a:p>
          <a:p>
            <a:pPr lvl="2"/>
            <a:r>
              <a:rPr lang="en-US" sz="3200" dirty="0" smtClean="0"/>
              <a:t>Data/Information/Knowledge – Research in poorer schools</a:t>
            </a:r>
          </a:p>
          <a:p>
            <a:pPr lvl="2"/>
            <a:r>
              <a:rPr lang="en-US" sz="3200" dirty="0" smtClean="0"/>
              <a:t>Rural schools – </a:t>
            </a:r>
            <a:r>
              <a:rPr lang="en-US" sz="3200" dirty="0" err="1" smtClean="0"/>
              <a:t>Multigrade</a:t>
            </a:r>
            <a:r>
              <a:rPr lang="en-US" sz="3200" dirty="0" smtClean="0"/>
              <a:t> classrooms</a:t>
            </a:r>
          </a:p>
          <a:p>
            <a:pPr lvl="2"/>
            <a:r>
              <a:rPr lang="en-US" sz="3200" dirty="0" smtClean="0"/>
              <a:t>Professional development % Lifelong learning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Formulate hypothesis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Conduct the research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Literature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Conclusion, Findings </a:t>
            </a:r>
            <a:r>
              <a:rPr lang="en-US" sz="3200" dirty="0" smtClean="0"/>
              <a:t>and recommendations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Confirm or reject associations of cause and effect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9101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IT THAT I WOULD LIKE SEE IN SCHOOLS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More story telling about </a:t>
            </a:r>
            <a:r>
              <a:rPr lang="en-US" sz="3200" dirty="0" err="1" smtClean="0"/>
              <a:t>maths</a:t>
            </a:r>
            <a:r>
              <a:rPr lang="en-US" sz="3200" dirty="0" smtClean="0"/>
              <a:t>, its discoveries and its applications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school an extension of the home or the opposite </a:t>
            </a:r>
            <a:r>
              <a:rPr lang="en-US" sz="3200" dirty="0" err="1" smtClean="0"/>
              <a:t>wrt</a:t>
            </a:r>
            <a:r>
              <a:rPr lang="en-US" sz="3200" dirty="0" smtClean="0"/>
              <a:t> learning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Quantify pastoral care and its effect on learning  and teaching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Learners building rockets, bridges, </a:t>
            </a:r>
            <a:r>
              <a:rPr lang="en-US" sz="3200" dirty="0" smtClean="0"/>
              <a:t>airplanes </a:t>
            </a:r>
            <a:r>
              <a:rPr lang="en-US" sz="3200" dirty="0" smtClean="0"/>
              <a:t>and apply </a:t>
            </a:r>
            <a:r>
              <a:rPr lang="en-US" sz="3200" dirty="0" err="1" smtClean="0"/>
              <a:t>maths</a:t>
            </a:r>
            <a:r>
              <a:rPr lang="en-US" sz="3200" dirty="0" smtClean="0"/>
              <a:t> and </a:t>
            </a:r>
            <a:r>
              <a:rPr lang="en-US" sz="3200" dirty="0" smtClean="0"/>
              <a:t>science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More problem solving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5446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TEACHER FOCUS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75 : 25%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Most teachers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Text (Textbooks)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Policy (CAPS)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Script (Planning)</a:t>
            </a:r>
          </a:p>
          <a:p>
            <a:pPr marL="288036" lvl="3" indent="0">
              <a:buNone/>
            </a:pPr>
            <a:endParaRPr lang="en-US" sz="3200" dirty="0" smtClean="0"/>
          </a:p>
          <a:p>
            <a:pPr marL="0" indent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9829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TEACHER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Differentiation in the classroom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Levels of learners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Learning styles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Cognitive levels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206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TEACHER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Language and mathematics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First Additional Language (FA)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Home language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6652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TEACHER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M&amp;E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Supervision &amp; Moderation</a:t>
            </a:r>
          </a:p>
          <a:p>
            <a:pPr marL="973836" lvl="4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Pacing &amp; Sequencing</a:t>
            </a:r>
          </a:p>
          <a:p>
            <a:pPr marL="973836" lvl="4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Levels of competence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Within grades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Across grades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5348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TEACHER FOCUS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Management of homework across the curriculum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9705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TEACHER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Selective teaching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Focus on certain content areas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Lack of competence?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Preference?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5330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TEACHER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Data/Information/Knowledge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Assessments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Item analysis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Error analysis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64385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TEACHER FOCUS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Commutative/Associative/Distributive properties – breaking down/building 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Using these techniques during operations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“Long division”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Neglected content areas (Preference/Competence?)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Data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Patterns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Measurement</a:t>
            </a:r>
          </a:p>
          <a:p>
            <a:pPr marL="745236" lvl="3" indent="-457200">
              <a:buFont typeface="Arial" panose="020B0604020202020204" pitchFamily="34" charset="0"/>
              <a:buChar char="•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86937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64</TotalTime>
  <Words>289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Angles</vt:lpstr>
      <vt:lpstr>CHALLENGES FACING MATHS EDUCATION</vt:lpstr>
      <vt:lpstr>TEACHER FOCUS</vt:lpstr>
      <vt:lpstr>TEACHER FOCUS</vt:lpstr>
      <vt:lpstr>TEACHER FOCUS</vt:lpstr>
      <vt:lpstr>TEACHER FOCUS</vt:lpstr>
      <vt:lpstr>TEACHER FOCUS</vt:lpstr>
      <vt:lpstr>TEACHER FOCUS</vt:lpstr>
      <vt:lpstr>TEACHER FOCUS</vt:lpstr>
      <vt:lpstr>TEACHER FOCUS</vt:lpstr>
      <vt:lpstr>LEARNER FOCUS</vt:lpstr>
      <vt:lpstr>CONTEXT</vt:lpstr>
      <vt:lpstr>CONTEXT</vt:lpstr>
      <vt:lpstr>IMPLICATIONS FOR RESEARCH</vt:lpstr>
      <vt:lpstr>WHAT IS IT THAT I WOULD LIKE SEE IN SCHOOLS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FACING MATHS EDUCATION</dc:title>
  <dc:creator>selvindaniels</dc:creator>
  <cp:lastModifiedBy>selvindaniels</cp:lastModifiedBy>
  <cp:revision>8</cp:revision>
  <dcterms:created xsi:type="dcterms:W3CDTF">2014-04-21T04:26:25Z</dcterms:created>
  <dcterms:modified xsi:type="dcterms:W3CDTF">2014-04-22T14:03:57Z</dcterms:modified>
</cp:coreProperties>
</file>